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5603200" cy="20116800"/>
  <p:notesSz cx="6858000" cy="9144000"/>
  <p:embeddedFontLst>
    <p:embeddedFont>
      <p:font typeface="Poppins" pitchFamily="2" charset="77"/>
      <p:regular r:id="rId3"/>
      <p:bold r:id="rId4"/>
      <p:italic r:id="rId5"/>
      <p:boldItalic r:id="rId6"/>
    </p:embeddedFont>
    <p:embeddedFont>
      <p:font typeface="Poppins Bold" pitchFamily="2" charset="77"/>
      <p:regular r:id="rId7"/>
      <p:bold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88" autoAdjust="0"/>
  </p:normalViewPr>
  <p:slideViewPr>
    <p:cSldViewPr>
      <p:cViewPr varScale="1">
        <p:scale>
          <a:sx n="36" d="100"/>
          <a:sy n="36" d="100"/>
        </p:scale>
        <p:origin x="2040" y="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4417956" y="8444524"/>
            <a:ext cx="4859777" cy="9615903"/>
            <a:chOff x="0" y="0"/>
            <a:chExt cx="2620010" cy="5184140"/>
          </a:xfrm>
        </p:grpSpPr>
        <p:sp>
          <p:nvSpPr>
            <p:cNvPr id="3" name="Freeform 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464783" y="1415635"/>
            <a:ext cx="8597484" cy="6331068"/>
          </a:xfrm>
          <a:custGeom>
            <a:avLst/>
            <a:gdLst/>
            <a:ahLst/>
            <a:cxnLst/>
            <a:rect l="l" t="t" r="r" b="b"/>
            <a:pathLst>
              <a:path w="8597484" h="6331068">
                <a:moveTo>
                  <a:pt x="0" y="0"/>
                </a:moveTo>
                <a:lnTo>
                  <a:pt x="8597484" y="0"/>
                </a:lnTo>
                <a:lnTo>
                  <a:pt x="8597484" y="6331069"/>
                </a:lnTo>
                <a:lnTo>
                  <a:pt x="0" y="6331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507440" y="494413"/>
            <a:ext cx="4143171" cy="3568571"/>
          </a:xfrm>
          <a:custGeom>
            <a:avLst/>
            <a:gdLst/>
            <a:ahLst/>
            <a:cxnLst/>
            <a:rect l="l" t="t" r="r" b="b"/>
            <a:pathLst>
              <a:path w="4143171" h="3568571">
                <a:moveTo>
                  <a:pt x="0" y="0"/>
                </a:moveTo>
                <a:lnTo>
                  <a:pt x="4143171" y="0"/>
                </a:lnTo>
                <a:lnTo>
                  <a:pt x="4143171" y="3568571"/>
                </a:lnTo>
                <a:lnTo>
                  <a:pt x="0" y="35685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21706505" y="-983581"/>
            <a:ext cx="7793389" cy="6239805"/>
          </a:xfrm>
          <a:custGeom>
            <a:avLst/>
            <a:gdLst/>
            <a:ahLst/>
            <a:cxnLst/>
            <a:rect l="l" t="t" r="r" b="b"/>
            <a:pathLst>
              <a:path w="7793389" h="6239805">
                <a:moveTo>
                  <a:pt x="0" y="0"/>
                </a:moveTo>
                <a:lnTo>
                  <a:pt x="7793390" y="0"/>
                </a:lnTo>
                <a:lnTo>
                  <a:pt x="7793390" y="6239805"/>
                </a:lnTo>
                <a:lnTo>
                  <a:pt x="0" y="62398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91" y="-129899"/>
            <a:ext cx="25603200" cy="790565"/>
            <a:chOff x="0" y="0"/>
            <a:chExt cx="3448242" cy="10647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448243" cy="106473"/>
            </a:xfrm>
            <a:custGeom>
              <a:avLst/>
              <a:gdLst/>
              <a:ahLst/>
              <a:cxnLst/>
              <a:rect l="l" t="t" r="r" b="b"/>
              <a:pathLst>
                <a:path w="3448243" h="106473">
                  <a:moveTo>
                    <a:pt x="0" y="0"/>
                  </a:moveTo>
                  <a:lnTo>
                    <a:pt x="3448243" y="0"/>
                  </a:lnTo>
                  <a:lnTo>
                    <a:pt x="3448243" y="106473"/>
                  </a:lnTo>
                  <a:lnTo>
                    <a:pt x="0" y="106473"/>
                  </a:lnTo>
                  <a:close/>
                </a:path>
              </a:pathLst>
            </a:custGeom>
            <a:solidFill>
              <a:srgbClr val="FAF9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3448242" cy="182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320"/>
                </a:lnSpc>
              </a:pPr>
              <a:endParaRPr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9680001" y="8444524"/>
            <a:ext cx="4859777" cy="9615903"/>
            <a:chOff x="0" y="0"/>
            <a:chExt cx="2620010" cy="5184140"/>
          </a:xfrm>
        </p:grpSpPr>
        <p:sp>
          <p:nvSpPr>
            <p:cNvPr id="19" name="Freeform 1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571" b="-57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Freeform 28"/>
          <p:cNvSpPr/>
          <p:nvPr/>
        </p:nvSpPr>
        <p:spPr>
          <a:xfrm>
            <a:off x="23591520" y="13006999"/>
            <a:ext cx="2642252" cy="2446530"/>
          </a:xfrm>
          <a:custGeom>
            <a:avLst/>
            <a:gdLst/>
            <a:ahLst/>
            <a:cxnLst/>
            <a:rect l="l" t="t" r="r" b="b"/>
            <a:pathLst>
              <a:path w="2642252" h="2446530">
                <a:moveTo>
                  <a:pt x="0" y="0"/>
                </a:moveTo>
                <a:lnTo>
                  <a:pt x="2642252" y="0"/>
                </a:lnTo>
                <a:lnTo>
                  <a:pt x="2642252" y="2446530"/>
                </a:lnTo>
                <a:lnTo>
                  <a:pt x="0" y="24465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 rot="-800363">
            <a:off x="-731502" y="16692221"/>
            <a:ext cx="4384993" cy="3586176"/>
          </a:xfrm>
          <a:custGeom>
            <a:avLst/>
            <a:gdLst/>
            <a:ahLst/>
            <a:cxnLst/>
            <a:rect l="l" t="t" r="r" b="b"/>
            <a:pathLst>
              <a:path w="4384993" h="3586176">
                <a:moveTo>
                  <a:pt x="0" y="0"/>
                </a:moveTo>
                <a:lnTo>
                  <a:pt x="4384993" y="0"/>
                </a:lnTo>
                <a:lnTo>
                  <a:pt x="4384993" y="3586176"/>
                </a:lnTo>
                <a:lnTo>
                  <a:pt x="0" y="35861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/>
          <p:nvPr/>
        </p:nvGrpSpPr>
        <p:grpSpPr>
          <a:xfrm>
            <a:off x="1460995" y="13671812"/>
            <a:ext cx="6224216" cy="3858096"/>
            <a:chOff x="0" y="0"/>
            <a:chExt cx="1272036" cy="78847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72036" cy="788475"/>
            </a:xfrm>
            <a:custGeom>
              <a:avLst/>
              <a:gdLst/>
              <a:ahLst/>
              <a:cxnLst/>
              <a:rect l="l" t="t" r="r" b="b"/>
              <a:pathLst>
                <a:path w="1272036" h="788475">
                  <a:moveTo>
                    <a:pt x="0" y="0"/>
                  </a:moveTo>
                  <a:lnTo>
                    <a:pt x="1272036" y="0"/>
                  </a:lnTo>
                  <a:lnTo>
                    <a:pt x="1272036" y="788475"/>
                  </a:lnTo>
                  <a:lnTo>
                    <a:pt x="0" y="788475"/>
                  </a:lnTo>
                  <a:close/>
                </a:path>
              </a:pathLst>
            </a:custGeom>
            <a:solidFill>
              <a:srgbClr val="FAF9F6"/>
            </a:solidFill>
            <a:ln w="76200" cap="sq">
              <a:solidFill>
                <a:srgbClr val="B5300B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14300"/>
              <a:ext cx="1272036" cy="902775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algn="ctr">
                <a:lnSpc>
                  <a:spcPts val="5141"/>
                </a:lnSpc>
              </a:pPr>
              <a:r>
                <a:rPr lang="en-US" sz="3672" b="1">
                  <a:solidFill>
                    <a:srgbClr val="080808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Solution</a:t>
              </a:r>
            </a:p>
            <a:p>
              <a:pPr algn="ctr">
                <a:lnSpc>
                  <a:spcPts val="4218"/>
                </a:lnSpc>
                <a:spcBef>
                  <a:spcPct val="0"/>
                </a:spcBef>
              </a:pPr>
              <a:r>
                <a:rPr lang="en-US" sz="3013">
                  <a:solidFill>
                    <a:srgbClr val="080808"/>
                  </a:solidFill>
                  <a:latin typeface="Poppins"/>
                  <a:ea typeface="Poppins"/>
                  <a:cs typeface="Poppins"/>
                  <a:sym typeface="Poppins"/>
                </a:rPr>
                <a:t>Plated provides personalized recipes and an in-app chef assistant to make cooking easy, enjoyable, and collaborative.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0" y="19326235"/>
            <a:ext cx="25603200" cy="790565"/>
            <a:chOff x="0" y="0"/>
            <a:chExt cx="3448242" cy="10647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448243" cy="106473"/>
            </a:xfrm>
            <a:custGeom>
              <a:avLst/>
              <a:gdLst/>
              <a:ahLst/>
              <a:cxnLst/>
              <a:rect l="l" t="t" r="r" b="b"/>
              <a:pathLst>
                <a:path w="3448243" h="106473">
                  <a:moveTo>
                    <a:pt x="0" y="0"/>
                  </a:moveTo>
                  <a:lnTo>
                    <a:pt x="3448243" y="0"/>
                  </a:lnTo>
                  <a:lnTo>
                    <a:pt x="3448243" y="106473"/>
                  </a:lnTo>
                  <a:lnTo>
                    <a:pt x="0" y="106473"/>
                  </a:lnTo>
                  <a:close/>
                </a:path>
              </a:pathLst>
            </a:custGeom>
            <a:solidFill>
              <a:srgbClr val="FAF9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76200"/>
              <a:ext cx="3448242" cy="182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320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037120" y="19513555"/>
            <a:ext cx="12321254" cy="358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u="sng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https://hci.stanford.edu/courses/cs147/2024/au/projects/Design-for-Healthy-Behaviors/Plated/</a:t>
            </a:r>
          </a:p>
        </p:txBody>
      </p:sp>
      <p:sp>
        <p:nvSpPr>
          <p:cNvPr id="37" name="AutoShape 37"/>
          <p:cNvSpPr/>
          <p:nvPr/>
        </p:nvSpPr>
        <p:spPr>
          <a:xfrm flipV="1">
            <a:off x="12927182" y="19472893"/>
            <a:ext cx="0" cy="495355"/>
          </a:xfrm>
          <a:prstGeom prst="line">
            <a:avLst/>
          </a:prstGeom>
          <a:ln w="19050" cap="flat">
            <a:solidFill>
              <a:srgbClr val="B5300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" name="AutoShape 38"/>
          <p:cNvSpPr/>
          <p:nvPr/>
        </p:nvSpPr>
        <p:spPr>
          <a:xfrm flipV="1">
            <a:off x="9904743" y="19481148"/>
            <a:ext cx="0" cy="495355"/>
          </a:xfrm>
          <a:prstGeom prst="line">
            <a:avLst/>
          </a:prstGeom>
          <a:ln w="19050" cap="flat">
            <a:solidFill>
              <a:srgbClr val="B5300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" name="AutoShape 39"/>
          <p:cNvSpPr/>
          <p:nvPr/>
        </p:nvSpPr>
        <p:spPr>
          <a:xfrm>
            <a:off x="-630572" y="19326235"/>
            <a:ext cx="26864344" cy="0"/>
          </a:xfrm>
          <a:prstGeom prst="line">
            <a:avLst/>
          </a:prstGeom>
          <a:ln w="114300" cap="flat">
            <a:solidFill>
              <a:srgbClr val="B5300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0" name="Group 40"/>
          <p:cNvGrpSpPr/>
          <p:nvPr/>
        </p:nvGrpSpPr>
        <p:grpSpPr>
          <a:xfrm>
            <a:off x="9782959" y="2502543"/>
            <a:ext cx="14113260" cy="4675156"/>
            <a:chOff x="0" y="0"/>
            <a:chExt cx="1900776" cy="629651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900776" cy="629651"/>
            </a:xfrm>
            <a:custGeom>
              <a:avLst/>
              <a:gdLst/>
              <a:ahLst/>
              <a:cxnLst/>
              <a:rect l="l" t="t" r="r" b="b"/>
              <a:pathLst>
                <a:path w="1900776" h="629651">
                  <a:moveTo>
                    <a:pt x="0" y="0"/>
                  </a:moveTo>
                  <a:lnTo>
                    <a:pt x="1900776" y="0"/>
                  </a:lnTo>
                  <a:lnTo>
                    <a:pt x="1900776" y="629651"/>
                  </a:lnTo>
                  <a:lnTo>
                    <a:pt x="0" y="629651"/>
                  </a:lnTo>
                  <a:close/>
                </a:path>
              </a:pathLst>
            </a:custGeom>
            <a:solidFill>
              <a:srgbClr val="FAF9F6"/>
            </a:solidFill>
            <a:ln w="76200" cap="sq">
              <a:solidFill>
                <a:srgbClr val="B5300B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76200"/>
              <a:ext cx="1900776" cy="70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43" name="Group 43"/>
          <p:cNvGrpSpPr>
            <a:grpSpLocks noChangeAspect="1"/>
          </p:cNvGrpSpPr>
          <p:nvPr/>
        </p:nvGrpSpPr>
        <p:grpSpPr>
          <a:xfrm>
            <a:off x="9956730" y="3451311"/>
            <a:ext cx="3080390" cy="2938123"/>
            <a:chOff x="0" y="0"/>
            <a:chExt cx="6324600" cy="6032500"/>
          </a:xfrm>
        </p:grpSpPr>
        <p:sp>
          <p:nvSpPr>
            <p:cNvPr id="44" name="Freeform 44"/>
            <p:cNvSpPr/>
            <p:nvPr/>
          </p:nvSpPr>
          <p:spPr>
            <a:xfrm>
              <a:off x="127000" y="127000"/>
              <a:ext cx="6070600" cy="5778500"/>
            </a:xfrm>
            <a:custGeom>
              <a:avLst/>
              <a:gdLst/>
              <a:ahLst/>
              <a:cxnLst/>
              <a:rect l="l" t="t" r="r" b="b"/>
              <a:pathLst>
                <a:path w="6070600" h="57785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1150" b="-11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FAF9F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>
            <a:grpSpLocks noChangeAspect="1"/>
          </p:cNvGrpSpPr>
          <p:nvPr/>
        </p:nvGrpSpPr>
        <p:grpSpPr>
          <a:xfrm>
            <a:off x="17089778" y="3451311"/>
            <a:ext cx="3079911" cy="2937666"/>
            <a:chOff x="0" y="0"/>
            <a:chExt cx="6324600" cy="6032500"/>
          </a:xfrm>
        </p:grpSpPr>
        <p:sp>
          <p:nvSpPr>
            <p:cNvPr id="47" name="Freeform 47"/>
            <p:cNvSpPr/>
            <p:nvPr/>
          </p:nvSpPr>
          <p:spPr>
            <a:xfrm rot="-5400000">
              <a:off x="273050" y="-19050"/>
              <a:ext cx="5778500" cy="6070600"/>
            </a:xfrm>
            <a:custGeom>
              <a:avLst/>
              <a:gdLst/>
              <a:ahLst/>
              <a:cxnLst/>
              <a:rect l="l" t="t" r="r" b="b"/>
              <a:pathLst>
                <a:path w="5778500" h="6070600">
                  <a:moveTo>
                    <a:pt x="5778500" y="0"/>
                  </a:moveTo>
                  <a:lnTo>
                    <a:pt x="5778500" y="6070600"/>
                  </a:lnTo>
                  <a:lnTo>
                    <a:pt x="0" y="607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FAF9F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>
            <a:grpSpLocks noChangeAspect="1"/>
          </p:cNvGrpSpPr>
          <p:nvPr/>
        </p:nvGrpSpPr>
        <p:grpSpPr>
          <a:xfrm>
            <a:off x="13523613" y="3451311"/>
            <a:ext cx="3080390" cy="2938123"/>
            <a:chOff x="0" y="0"/>
            <a:chExt cx="6324600" cy="6032500"/>
          </a:xfrm>
        </p:grpSpPr>
        <p:sp>
          <p:nvSpPr>
            <p:cNvPr id="50" name="Freeform 50"/>
            <p:cNvSpPr/>
            <p:nvPr/>
          </p:nvSpPr>
          <p:spPr>
            <a:xfrm>
              <a:off x="127000" y="127000"/>
              <a:ext cx="6070600" cy="5778500"/>
            </a:xfrm>
            <a:custGeom>
              <a:avLst/>
              <a:gdLst/>
              <a:ahLst/>
              <a:cxnLst/>
              <a:rect l="l" t="t" r="r" b="b"/>
              <a:pathLst>
                <a:path w="6070600" h="57785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FAF9F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>
            <a:grpSpLocks noChangeAspect="1"/>
          </p:cNvGrpSpPr>
          <p:nvPr/>
        </p:nvGrpSpPr>
        <p:grpSpPr>
          <a:xfrm>
            <a:off x="20658570" y="3450854"/>
            <a:ext cx="3080390" cy="2938123"/>
            <a:chOff x="0" y="0"/>
            <a:chExt cx="6324600" cy="6032500"/>
          </a:xfrm>
        </p:grpSpPr>
        <p:sp>
          <p:nvSpPr>
            <p:cNvPr id="53" name="Freeform 53"/>
            <p:cNvSpPr/>
            <p:nvPr/>
          </p:nvSpPr>
          <p:spPr>
            <a:xfrm>
              <a:off x="127000" y="127000"/>
              <a:ext cx="6070600" cy="5778500"/>
            </a:xfrm>
            <a:custGeom>
              <a:avLst/>
              <a:gdLst/>
              <a:ahLst/>
              <a:cxnLst/>
              <a:rect l="l" t="t" r="r" b="b"/>
              <a:pathLst>
                <a:path w="6070600" h="57785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FAF9F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3817298" y="2502543"/>
            <a:ext cx="6044582" cy="1026908"/>
            <a:chOff x="0" y="0"/>
            <a:chExt cx="1154512" cy="19613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154512" cy="196139"/>
            </a:xfrm>
            <a:custGeom>
              <a:avLst/>
              <a:gdLst/>
              <a:ahLst/>
              <a:cxnLst/>
              <a:rect l="l" t="t" r="r" b="b"/>
              <a:pathLst>
                <a:path w="1154512" h="196139">
                  <a:moveTo>
                    <a:pt x="0" y="0"/>
                  </a:moveTo>
                  <a:lnTo>
                    <a:pt x="1154512" y="0"/>
                  </a:lnTo>
                  <a:lnTo>
                    <a:pt x="1154512" y="196139"/>
                  </a:lnTo>
                  <a:lnTo>
                    <a:pt x="0" y="19613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95250"/>
              <a:ext cx="1154512" cy="291389"/>
            </a:xfrm>
            <a:prstGeom prst="rect">
              <a:avLst/>
            </a:prstGeom>
          </p:spPr>
          <p:txBody>
            <a:bodyPr lIns="33477" tIns="33477" rIns="33477" bIns="33477" rtlCol="0" anchor="ctr"/>
            <a:lstStyle/>
            <a:p>
              <a:pPr algn="ctr">
                <a:lnSpc>
                  <a:spcPts val="4988"/>
                </a:lnSpc>
              </a:pPr>
              <a:r>
                <a:rPr lang="en-US" sz="3563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Design Process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9269052" y="18160853"/>
            <a:ext cx="4446206" cy="56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4"/>
              </a:lnSpc>
            </a:pPr>
            <a:r>
              <a:rPr lang="en-US" sz="3188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Add to your pantry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438063" y="18160853"/>
            <a:ext cx="4819563" cy="56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4"/>
              </a:lnSpc>
            </a:pPr>
            <a:r>
              <a:rPr lang="en-US" sz="3188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Swipe through recipes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9462911" y="18160853"/>
            <a:ext cx="5239380" cy="56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4"/>
              </a:lnSpc>
            </a:pPr>
            <a:r>
              <a:rPr lang="en-US" sz="3188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Ask cooking questions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65496" y="19505300"/>
            <a:ext cx="9629309" cy="358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Designed and developed by </a:t>
            </a:r>
            <a:r>
              <a:rPr lang="en-US" sz="1999" b="1">
                <a:solidFill>
                  <a:srgbClr val="B5300B"/>
                </a:solidFill>
                <a:latin typeface="Poppins Bold"/>
                <a:ea typeface="Poppins Bold"/>
                <a:cs typeface="Poppins Bold"/>
                <a:sym typeface="Poppins Bold"/>
              </a:rPr>
              <a:t>Maya A., Emma M., Graham G., and Ashley V.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0014681" y="19516735"/>
            <a:ext cx="2802562" cy="358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CS 147 Autumn 2024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653957" y="6467555"/>
            <a:ext cx="3685937" cy="47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sz="2643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Needfinding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3220840" y="6467555"/>
            <a:ext cx="3685937" cy="47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sz="2643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Experience Prototype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6764741" y="6467555"/>
            <a:ext cx="3685937" cy="47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sz="2643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Low-Fi Prototype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20355796" y="6467555"/>
            <a:ext cx="3685937" cy="47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sz="2643">
                <a:solidFill>
                  <a:srgbClr val="B5300B"/>
                </a:solidFill>
                <a:latin typeface="Poppins"/>
                <a:ea typeface="Poppins"/>
                <a:cs typeface="Poppins"/>
                <a:sym typeface="Poppins"/>
              </a:rPr>
              <a:t>Med-Fi Prototype</a:t>
            </a:r>
          </a:p>
        </p:txBody>
      </p:sp>
      <p:sp>
        <p:nvSpPr>
          <p:cNvPr id="67" name="Freeform 67"/>
          <p:cNvSpPr/>
          <p:nvPr/>
        </p:nvSpPr>
        <p:spPr>
          <a:xfrm rot="1177150">
            <a:off x="6544547" y="11511802"/>
            <a:ext cx="3812009" cy="3337553"/>
          </a:xfrm>
          <a:custGeom>
            <a:avLst/>
            <a:gdLst/>
            <a:ahLst/>
            <a:cxnLst/>
            <a:rect l="l" t="t" r="r" b="b"/>
            <a:pathLst>
              <a:path w="3812009" h="3337553">
                <a:moveTo>
                  <a:pt x="0" y="0"/>
                </a:moveTo>
                <a:lnTo>
                  <a:pt x="3812009" y="0"/>
                </a:lnTo>
                <a:lnTo>
                  <a:pt x="3812009" y="3337553"/>
                </a:lnTo>
                <a:lnTo>
                  <a:pt x="0" y="333755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8" name="Group 68"/>
          <p:cNvGrpSpPr>
            <a:grpSpLocks noChangeAspect="1"/>
          </p:cNvGrpSpPr>
          <p:nvPr/>
        </p:nvGrpSpPr>
        <p:grpSpPr>
          <a:xfrm>
            <a:off x="9062267" y="8444524"/>
            <a:ext cx="4859777" cy="9615903"/>
            <a:chOff x="0" y="0"/>
            <a:chExt cx="2620010" cy="5184140"/>
          </a:xfrm>
        </p:grpSpPr>
        <p:sp>
          <p:nvSpPr>
            <p:cNvPr id="69" name="Freeform 6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314" b="-3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7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7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469741" y="8874575"/>
            <a:ext cx="6206722" cy="3628289"/>
            <a:chOff x="0" y="0"/>
            <a:chExt cx="1268461" cy="741509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1268461" cy="741509"/>
            </a:xfrm>
            <a:custGeom>
              <a:avLst/>
              <a:gdLst/>
              <a:ahLst/>
              <a:cxnLst/>
              <a:rect l="l" t="t" r="r" b="b"/>
              <a:pathLst>
                <a:path w="1268461" h="741509">
                  <a:moveTo>
                    <a:pt x="0" y="0"/>
                  </a:moveTo>
                  <a:lnTo>
                    <a:pt x="1268461" y="0"/>
                  </a:lnTo>
                  <a:lnTo>
                    <a:pt x="1268461" y="741509"/>
                  </a:lnTo>
                  <a:lnTo>
                    <a:pt x="0" y="741509"/>
                  </a:lnTo>
                  <a:close/>
                </a:path>
              </a:pathLst>
            </a:custGeom>
            <a:solidFill>
              <a:srgbClr val="FAF9F6"/>
            </a:solidFill>
            <a:ln w="76200" cap="sq">
              <a:solidFill>
                <a:srgbClr val="B5300B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104775"/>
              <a:ext cx="1268461" cy="846284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algn="ctr">
                <a:lnSpc>
                  <a:spcPts val="5281"/>
                </a:lnSpc>
              </a:pPr>
              <a:r>
                <a:rPr lang="en-US" sz="3772" b="1">
                  <a:solidFill>
                    <a:srgbClr val="080808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Problem</a:t>
              </a:r>
            </a:p>
            <a:p>
              <a:pPr algn="ctr">
                <a:lnSpc>
                  <a:spcPts val="4778"/>
                </a:lnSpc>
                <a:spcBef>
                  <a:spcPct val="0"/>
                </a:spcBef>
              </a:pPr>
              <a:r>
                <a:rPr lang="en-US" sz="3413">
                  <a:solidFill>
                    <a:srgbClr val="080808"/>
                  </a:solidFill>
                  <a:latin typeface="Poppins"/>
                  <a:ea typeface="Poppins"/>
                  <a:cs typeface="Poppins"/>
                  <a:sym typeface="Poppins"/>
                </a:rPr>
                <a:t>Amateur chefs see cooking as a chore that takes too long and has no room for creativity.</a:t>
              </a:r>
            </a:p>
          </p:txBody>
        </p:sp>
      </p:grpSp>
      <p:sp>
        <p:nvSpPr>
          <p:cNvPr id="81" name="AutoShape 81"/>
          <p:cNvSpPr/>
          <p:nvPr/>
        </p:nvSpPr>
        <p:spPr>
          <a:xfrm flipV="1">
            <a:off x="91" y="660665"/>
            <a:ext cx="27691814" cy="0"/>
          </a:xfrm>
          <a:prstGeom prst="line">
            <a:avLst/>
          </a:prstGeom>
          <a:ln w="114300" cap="flat">
            <a:solidFill>
              <a:srgbClr val="B5300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Macintosh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Poppins Bold</vt:lpstr>
      <vt:lpstr>Arial</vt:lpstr>
      <vt:lpstr>Poppins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Plated poster</dc:title>
  <cp:lastModifiedBy>Maya Ruth Avital</cp:lastModifiedBy>
  <cp:revision>2</cp:revision>
  <dcterms:created xsi:type="dcterms:W3CDTF">2006-08-16T00:00:00Z</dcterms:created>
  <dcterms:modified xsi:type="dcterms:W3CDTF">2024-12-11T05:50:54Z</dcterms:modified>
  <dc:identifier>DAGXOunYH2s</dc:identifier>
</cp:coreProperties>
</file>